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docProps/app.xml><?xml version="1.0" encoding="utf-8"?>
<Properties xmlns="http://schemas.openxmlformats.org/officeDocument/2006/extended-properties" xmlns:vt="http://schemas.openxmlformats.org/officeDocument/2006/docPropsVTypes">
  <TotalTime>1505</TotalTime>
  <Words>739</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Travel in Antarctica</vt:lpstr>
      <vt:lpstr>Sled dogs – first brought to Antarctica around 1900 following the example of their use in the Arctic by the Inuit. This was at a time when internal combustion engines were quite new and very unreliable. </vt:lpstr>
      <vt:lpstr>Dog sleds remained the most reliable form of transport in Antarctica until the 1970’s when mechanical transport had improved sufficiently. They were also sometimes used as emergency food in extreme circumstances. They were removed from Antarctica in 1994 under the Antarctic Treaty as a non-native species. Those who travelled with dogs would often speak of the tight dependency of man and dog, practically and emotionally working as a team.</vt:lpstr>
      <vt:lpstr>Manhauling – Pulling a sledge via a harness and a rope. This method was used in the early days of Antarctic exploration, but also used later on for the sake of convenience if travel wasn’t so common as it didn’t require the cost or continuous maintenance of dog teams or mechanical vehicles.</vt:lpstr>
      <vt:lpstr>On good surfaces it is surprisingly easy to pull a very heavy sledge, typically 3 to 5 men would be harnessed to a sledge. It is very heavy work to do all day, especially if the surface isn’t so hard and smooth.</vt:lpstr>
      <vt:lpstr>Snowmobiles - motor vehicles first went to Antarctica in 1907, they weren’t dependable enough in the harsh conditions compared to dog sleds until the 1960’s and 1970’s. They have the advantage that they don’t require much skill do drive one whereas dog sleds can be useless without a driver with at least some experience.</vt:lpstr>
      <vt:lpstr>Their use requires backup support by air or the ability to radio for rescue by as they can take people a long way from the base, too far to walk back in an emergency</vt:lpstr>
      <vt:lpstr>Food Requirements in Antarctica</vt:lpstr>
      <vt:lpstr>You are about to go on a 100 mile journey into the "Field" - that part of Antarctica (the vast majority of it) that isn't on a scientific station to undertake a scientific survey.  You equipment is carried on a long sledge and may be pulled by skidoo, dogs or human power. The spreadsheet gives your requirements in terms of food and fuel. You have to make your own balanced diet with enough energy too.  This kind of trip is still carried out in Antarctica today, though only skidoos are now used, the last dogs were removed in 1994. Manhauling was a common method of transport during the Heroic Age of Antarctic Exploration from 1898-1922 and may be used for short journeys especially where the sea ice may be unstable or thin.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 Antarctica</dc:title>
  <dc:creator>Dad</dc:creator>
  <cp:lastModifiedBy>Dad</cp:lastModifiedBy>
  <cp:revision>50</cp:revision>
  <dcterms:created xsi:type="dcterms:W3CDTF">2015-10-05T20:03:43Z</dcterms:created>
  <dcterms:modified xsi:type="dcterms:W3CDTF">2018-04-10T12:09:14Z</dcterms:modified>
</cp:coreProperties>
</file>